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78" r:id="rId5"/>
    <p:sldId id="280" r:id="rId6"/>
    <p:sldId id="281" r:id="rId7"/>
    <p:sldId id="286" r:id="rId8"/>
    <p:sldId id="283" r:id="rId9"/>
    <p:sldId id="285" r:id="rId10"/>
    <p:sldId id="282" r:id="rId11"/>
    <p:sldId id="287" r:id="rId12"/>
    <p:sldId id="290" r:id="rId13"/>
    <p:sldId id="288" r:id="rId14"/>
    <p:sldId id="289" r:id="rId15"/>
    <p:sldId id="291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614A9-B140-4F08-96F6-38816100201B}" v="16" dt="2022-05-04T09:21:23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Забуга" userId="fd7a7793d54bb263" providerId="LiveId" clId="{DB7614A9-B140-4F08-96F6-38816100201B}"/>
    <pc:docChg chg="undo redo custSel addSld delSld modSld sldOrd">
      <pc:chgData name="Юлия Забуга" userId="fd7a7793d54bb263" providerId="LiveId" clId="{DB7614A9-B140-4F08-96F6-38816100201B}" dt="2022-05-04T12:42:49.661" v="4197" actId="20577"/>
      <pc:docMkLst>
        <pc:docMk/>
      </pc:docMkLst>
      <pc:sldChg chg="modSp mod">
        <pc:chgData name="Юлия Забуга" userId="fd7a7793d54bb263" providerId="LiveId" clId="{DB7614A9-B140-4F08-96F6-38816100201B}" dt="2022-05-04T08:50:41.407" v="3302" actId="114"/>
        <pc:sldMkLst>
          <pc:docMk/>
          <pc:sldMk cId="4167884232" sldId="278"/>
        </pc:sldMkLst>
        <pc:spChg chg="mod">
          <ac:chgData name="Юлия Забуга" userId="fd7a7793d54bb263" providerId="LiveId" clId="{DB7614A9-B140-4F08-96F6-38816100201B}" dt="2022-05-04T08:50:05.477" v="3298" actId="14100"/>
          <ac:spMkLst>
            <pc:docMk/>
            <pc:sldMk cId="4167884232" sldId="278"/>
            <ac:spMk id="2" creationId="{0D1F047C-C727-42A7-85C5-68C5AA1B1A93}"/>
          </ac:spMkLst>
        </pc:spChg>
        <pc:spChg chg="mod">
          <ac:chgData name="Юлия Забуга" userId="fd7a7793d54bb263" providerId="LiveId" clId="{DB7614A9-B140-4F08-96F6-38816100201B}" dt="2022-05-04T08:50:41.407" v="3302" actId="114"/>
          <ac:spMkLst>
            <pc:docMk/>
            <pc:sldMk cId="4167884232" sldId="278"/>
            <ac:spMk id="3" creationId="{DB93FB3F-A8D4-46D3-A1C6-C79C64563729}"/>
          </ac:spMkLst>
        </pc:spChg>
      </pc:sldChg>
      <pc:sldChg chg="modSp del mod">
        <pc:chgData name="Юлия Забуга" userId="fd7a7793d54bb263" providerId="LiveId" clId="{DB7614A9-B140-4F08-96F6-38816100201B}" dt="2022-05-03T23:29:11.433" v="410" actId="2696"/>
        <pc:sldMkLst>
          <pc:docMk/>
          <pc:sldMk cId="3220235682" sldId="279"/>
        </pc:sldMkLst>
        <pc:spChg chg="mod">
          <ac:chgData name="Юлия Забуга" userId="fd7a7793d54bb263" providerId="LiveId" clId="{DB7614A9-B140-4F08-96F6-38816100201B}" dt="2022-05-03T23:19:04.997" v="136" actId="20577"/>
          <ac:spMkLst>
            <pc:docMk/>
            <pc:sldMk cId="3220235682" sldId="279"/>
            <ac:spMk id="4" creationId="{BAB34457-F4E2-16DC-B4B9-AC3403EEF34B}"/>
          </ac:spMkLst>
        </pc:spChg>
        <pc:picChg chg="mod">
          <ac:chgData name="Юлия Забуга" userId="fd7a7793d54bb263" providerId="LiveId" clId="{DB7614A9-B140-4F08-96F6-38816100201B}" dt="2022-05-03T23:15:21.542" v="0" actId="14100"/>
          <ac:picMkLst>
            <pc:docMk/>
            <pc:sldMk cId="3220235682" sldId="279"/>
            <ac:picMk id="3" creationId="{72B2D6DE-C9B5-4678-91EF-77E85F2350DA}"/>
          </ac:picMkLst>
        </pc:picChg>
      </pc:sldChg>
      <pc:sldChg chg="modSp add mod">
        <pc:chgData name="Юлия Забуга" userId="fd7a7793d54bb263" providerId="LiveId" clId="{DB7614A9-B140-4F08-96F6-38816100201B}" dt="2022-05-04T08:52:22.473" v="3307" actId="20577"/>
        <pc:sldMkLst>
          <pc:docMk/>
          <pc:sldMk cId="4128259391" sldId="280"/>
        </pc:sldMkLst>
        <pc:spChg chg="mod">
          <ac:chgData name="Юлия Забуга" userId="fd7a7793d54bb263" providerId="LiveId" clId="{DB7614A9-B140-4F08-96F6-38816100201B}" dt="2022-05-04T08:52:22.473" v="3307" actId="20577"/>
          <ac:spMkLst>
            <pc:docMk/>
            <pc:sldMk cId="4128259391" sldId="280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09:36:01.980" v="3408" actId="20577"/>
        <pc:sldMkLst>
          <pc:docMk/>
          <pc:sldMk cId="2308790095" sldId="281"/>
        </pc:sldMkLst>
        <pc:spChg chg="mod">
          <ac:chgData name="Юлия Забуга" userId="fd7a7793d54bb263" providerId="LiveId" clId="{DB7614A9-B140-4F08-96F6-38816100201B}" dt="2022-05-04T09:36:01.980" v="3408" actId="20577"/>
          <ac:spMkLst>
            <pc:docMk/>
            <pc:sldMk cId="2308790095" sldId="281"/>
            <ac:spMk id="4" creationId="{BAB34457-F4E2-16DC-B4B9-AC3403EEF34B}"/>
          </ac:spMkLst>
        </pc:spChg>
      </pc:sldChg>
      <pc:sldChg chg="modSp add mod ord">
        <pc:chgData name="Юлия Забуга" userId="fd7a7793d54bb263" providerId="LiveId" clId="{DB7614A9-B140-4F08-96F6-38816100201B}" dt="2022-05-04T12:42:49.661" v="4197" actId="20577"/>
        <pc:sldMkLst>
          <pc:docMk/>
          <pc:sldMk cId="1987252571" sldId="282"/>
        </pc:sldMkLst>
        <pc:spChg chg="mod">
          <ac:chgData name="Юлия Забуга" userId="fd7a7793d54bb263" providerId="LiveId" clId="{DB7614A9-B140-4F08-96F6-38816100201B}" dt="2022-05-04T12:42:49.661" v="4197" actId="20577"/>
          <ac:spMkLst>
            <pc:docMk/>
            <pc:sldMk cId="1987252571" sldId="282"/>
            <ac:spMk id="4" creationId="{BAB34457-F4E2-16DC-B4B9-AC3403EEF34B}"/>
          </ac:spMkLst>
        </pc:spChg>
      </pc:sldChg>
      <pc:sldChg chg="modSp add del mod ord">
        <pc:chgData name="Юлия Забуга" userId="fd7a7793d54bb263" providerId="LiveId" clId="{DB7614A9-B140-4F08-96F6-38816100201B}" dt="2022-05-04T08:39:30.833" v="3279" actId="20578"/>
        <pc:sldMkLst>
          <pc:docMk/>
          <pc:sldMk cId="38076073" sldId="283"/>
        </pc:sldMkLst>
        <pc:spChg chg="mod">
          <ac:chgData name="Юлия Забуга" userId="fd7a7793d54bb263" providerId="LiveId" clId="{DB7614A9-B140-4F08-96F6-38816100201B}" dt="2022-05-03T23:50:33.197" v="884" actId="14100"/>
          <ac:spMkLst>
            <pc:docMk/>
            <pc:sldMk cId="38076073" sldId="283"/>
            <ac:spMk id="4" creationId="{BAB34457-F4E2-16DC-B4B9-AC3403EEF34B}"/>
          </ac:spMkLst>
        </pc:spChg>
      </pc:sldChg>
      <pc:sldChg chg="modSp add del mod">
        <pc:chgData name="Юлия Забуга" userId="fd7a7793d54bb263" providerId="LiveId" clId="{DB7614A9-B140-4F08-96F6-38816100201B}" dt="2022-05-03T23:54:55.082" v="1186" actId="2696"/>
        <pc:sldMkLst>
          <pc:docMk/>
          <pc:sldMk cId="4104620497" sldId="284"/>
        </pc:sldMkLst>
        <pc:spChg chg="mod">
          <ac:chgData name="Юлия Забуга" userId="fd7a7793d54bb263" providerId="LiveId" clId="{DB7614A9-B140-4F08-96F6-38816100201B}" dt="2022-05-03T23:46:34.079" v="794" actId="255"/>
          <ac:spMkLst>
            <pc:docMk/>
            <pc:sldMk cId="4104620497" sldId="284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11:55:23.892" v="3412" actId="20577"/>
        <pc:sldMkLst>
          <pc:docMk/>
          <pc:sldMk cId="155322766" sldId="285"/>
        </pc:sldMkLst>
        <pc:spChg chg="mod">
          <ac:chgData name="Юлия Забуга" userId="fd7a7793d54bb263" providerId="LiveId" clId="{DB7614A9-B140-4F08-96F6-38816100201B}" dt="2022-05-04T11:55:23.892" v="3412" actId="20577"/>
          <ac:spMkLst>
            <pc:docMk/>
            <pc:sldMk cId="155322766" sldId="285"/>
            <ac:spMk id="4" creationId="{BAB34457-F4E2-16DC-B4B9-AC3403EEF34B}"/>
          </ac:spMkLst>
        </pc:spChg>
      </pc:sldChg>
      <pc:sldChg chg="addSp delSp modSp add mod ord">
        <pc:chgData name="Юлия Забуга" userId="fd7a7793d54bb263" providerId="LiveId" clId="{DB7614A9-B140-4F08-96F6-38816100201B}" dt="2022-05-04T12:39:20.936" v="4174" actId="20577"/>
        <pc:sldMkLst>
          <pc:docMk/>
          <pc:sldMk cId="835127109" sldId="286"/>
        </pc:sldMkLst>
        <pc:spChg chg="mod">
          <ac:chgData name="Юлия Забуга" userId="fd7a7793d54bb263" providerId="LiveId" clId="{DB7614A9-B140-4F08-96F6-38816100201B}" dt="2022-05-04T12:39:20.936" v="4174" actId="20577"/>
          <ac:spMkLst>
            <pc:docMk/>
            <pc:sldMk cId="835127109" sldId="286"/>
            <ac:spMk id="4" creationId="{BAB34457-F4E2-16DC-B4B9-AC3403EEF34B}"/>
          </ac:spMkLst>
        </pc:spChg>
        <pc:picChg chg="add del mod">
          <ac:chgData name="Юлия Забуга" userId="fd7a7793d54bb263" providerId="LiveId" clId="{DB7614A9-B140-4F08-96F6-38816100201B}" dt="2022-05-04T00:23:55.369" v="2628" actId="21"/>
          <ac:picMkLst>
            <pc:docMk/>
            <pc:sldMk cId="835127109" sldId="286"/>
            <ac:picMk id="5" creationId="{936375DC-8375-5983-8EB9-37EBF821912E}"/>
          </ac:picMkLst>
        </pc:picChg>
      </pc:sldChg>
      <pc:sldChg chg="modSp add del mod">
        <pc:chgData name="Юлия Забуга" userId="fd7a7793d54bb263" providerId="LiveId" clId="{DB7614A9-B140-4F08-96F6-38816100201B}" dt="2022-05-03T23:54:08.739" v="1182" actId="2696"/>
        <pc:sldMkLst>
          <pc:docMk/>
          <pc:sldMk cId="2294176887" sldId="286"/>
        </pc:sldMkLst>
        <pc:spChg chg="mod">
          <ac:chgData name="Юлия Забуга" userId="fd7a7793d54bb263" providerId="LiveId" clId="{DB7614A9-B140-4F08-96F6-38816100201B}" dt="2022-05-03T23:53:41.337" v="1181" actId="20577"/>
          <ac:spMkLst>
            <pc:docMk/>
            <pc:sldMk cId="2294176887" sldId="286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09:19:59.510" v="3407" actId="6549"/>
        <pc:sldMkLst>
          <pc:docMk/>
          <pc:sldMk cId="3866444666" sldId="287"/>
        </pc:sldMkLst>
        <pc:spChg chg="mod">
          <ac:chgData name="Юлия Забуга" userId="fd7a7793d54bb263" providerId="LiveId" clId="{DB7614A9-B140-4F08-96F6-38816100201B}" dt="2022-05-04T09:19:59.510" v="3407" actId="6549"/>
          <ac:spMkLst>
            <pc:docMk/>
            <pc:sldMk cId="3866444666" sldId="287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00:31:15.218" v="2991" actId="20577"/>
        <pc:sldMkLst>
          <pc:docMk/>
          <pc:sldMk cId="2724430681" sldId="288"/>
        </pc:sldMkLst>
        <pc:spChg chg="mod">
          <ac:chgData name="Юлия Забуга" userId="fd7a7793d54bb263" providerId="LiveId" clId="{DB7614A9-B140-4F08-96F6-38816100201B}" dt="2022-05-04T00:31:15.218" v="2991" actId="20577"/>
          <ac:spMkLst>
            <pc:docMk/>
            <pc:sldMk cId="2724430681" sldId="288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00:31:49.415" v="3010" actId="20577"/>
        <pc:sldMkLst>
          <pc:docMk/>
          <pc:sldMk cId="2404831779" sldId="289"/>
        </pc:sldMkLst>
        <pc:spChg chg="mod">
          <ac:chgData name="Юлия Забуга" userId="fd7a7793d54bb263" providerId="LiveId" clId="{DB7614A9-B140-4F08-96F6-38816100201B}" dt="2022-05-04T00:31:49.415" v="3010" actId="20577"/>
          <ac:spMkLst>
            <pc:docMk/>
            <pc:sldMk cId="2404831779" sldId="289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00:23:25.808" v="2623" actId="113"/>
        <pc:sldMkLst>
          <pc:docMk/>
          <pc:sldMk cId="1857867519" sldId="290"/>
        </pc:sldMkLst>
        <pc:spChg chg="mod">
          <ac:chgData name="Юлия Забуга" userId="fd7a7793d54bb263" providerId="LiveId" clId="{DB7614A9-B140-4F08-96F6-38816100201B}" dt="2022-05-04T00:23:25.808" v="2623" actId="113"/>
          <ac:spMkLst>
            <pc:docMk/>
            <pc:sldMk cId="1857867519" sldId="290"/>
            <ac:spMk id="4" creationId="{BAB34457-F4E2-16DC-B4B9-AC3403EEF34B}"/>
          </ac:spMkLst>
        </pc:spChg>
      </pc:sldChg>
      <pc:sldChg chg="modSp add mod">
        <pc:chgData name="Юлия Забуга" userId="fd7a7793d54bb263" providerId="LiveId" clId="{DB7614A9-B140-4F08-96F6-38816100201B}" dt="2022-05-04T09:17:38.545" v="3404" actId="20577"/>
        <pc:sldMkLst>
          <pc:docMk/>
          <pc:sldMk cId="2541126718" sldId="291"/>
        </pc:sldMkLst>
        <pc:spChg chg="mod">
          <ac:chgData name="Юлия Забуга" userId="fd7a7793d54bb263" providerId="LiveId" clId="{DB7614A9-B140-4F08-96F6-38816100201B}" dt="2022-05-04T09:17:38.545" v="3404" actId="20577"/>
          <ac:spMkLst>
            <pc:docMk/>
            <pc:sldMk cId="2541126718" sldId="291"/>
            <ac:spMk id="4" creationId="{BAB34457-F4E2-16DC-B4B9-AC3403EEF34B}"/>
          </ac:spMkLst>
        </pc:spChg>
      </pc:sldChg>
      <pc:sldChg chg="new del">
        <pc:chgData name="Юлия Забуга" userId="fd7a7793d54bb263" providerId="LiveId" clId="{DB7614A9-B140-4F08-96F6-38816100201B}" dt="2022-05-04T11:57:20.032" v="3414" actId="680"/>
        <pc:sldMkLst>
          <pc:docMk/>
          <pc:sldMk cId="1640082979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F7BF-8677-4414-86E1-BB2AAF45A13B}" type="datetime1">
              <a:rPr lang="ru-RU" smtClean="0"/>
              <a:t>04.05.2022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A696-3C21-4250-AD61-03F1E1BF32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85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8083-36D7-4636-A812-907FF9D7C267}" type="datetime1">
              <a:rPr lang="ru-RU" smtClean="0"/>
              <a:pPr/>
              <a:t>04.05.2022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21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9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0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46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9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1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07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90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50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0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4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4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0E520-686D-4C71-8133-4EA692C955A9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46B87-8E16-4093-801D-C24D9D7EC119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68C2FC-11E6-47DA-8531-957371E4E221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 rtl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ABFD61-962E-4157-977B-58AAA58B15E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«</a:t>
            </a:r>
          </a:p>
        </p:txBody>
      </p:sp>
      <p:sp>
        <p:nvSpPr>
          <p:cNvPr id="13" name="Надпись 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C0D30-2288-4C22-9F23-799DF7591430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CE77A-153C-497F-9BB1-25A9DFFF5F3F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Рисунок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Рисунок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EEF43-3400-4A9E-81BF-C7BEEADDFE41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A72F9-4256-4359-B342-64C7E8DCC659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6FF0E-EB4C-439A-A443-070F1507FB7E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D90D4-56AF-4E6B-B35D-872C3504708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Рисунок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C35DE-DDDF-490A-8410-1A39B9D9ACED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BDB06-5E9D-4BFC-B202-8D78BF6A8453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C874C4-3349-4618-A49A-57DEFB6F7BFB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705E8-F76D-47F7-8C93-B438C95088DE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04A2CF-2624-43E6-98B0-2BA1BDD73BD5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798B96AE-99FB-476F-9A0D-2322D8B66A52}" type="datetime1">
              <a:rPr lang="ru-RU" noProof="0" smtClean="0"/>
              <a:t>04.05.2022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paslaugos.vilnius.lt/service-list/vienkartines-pasalpos-skyrimas-asmenims-pasitraukusiems-is-Ukrainos-del-Rusijos-karines-agresijos?lang=uk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Полилиния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1993407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3200" b="1" dirty="0"/>
              <a:t>Права біженців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війни</a:t>
            </a:r>
            <a:r>
              <a:rPr lang="ru-RU" sz="3200" b="1" dirty="0"/>
              <a:t> з України за </a:t>
            </a:r>
            <a:r>
              <a:rPr lang="ru-RU" sz="3200" b="1" dirty="0" err="1"/>
              <a:t>законодавством</a:t>
            </a:r>
            <a:r>
              <a:rPr lang="ru-RU" sz="3200" b="1" dirty="0"/>
              <a:t> </a:t>
            </a:r>
            <a:r>
              <a:rPr lang="ru-RU" sz="3200" b="1" dirty="0" err="1"/>
              <a:t>Литовської</a:t>
            </a:r>
            <a:r>
              <a:rPr lang="ru-RU" sz="3200" b="1" dirty="0"/>
              <a:t> </a:t>
            </a:r>
            <a:r>
              <a:rPr lang="ru-RU" sz="3200" b="1" dirty="0" err="1"/>
              <a:t>Респбуліки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2" y="3738056"/>
            <a:ext cx="3485072" cy="1026544"/>
          </a:xfrm>
        </p:spPr>
        <p:txBody>
          <a:bodyPr rtlCol="0">
            <a:noAutofit/>
          </a:bodyPr>
          <a:lstStyle/>
          <a:p>
            <a:pPr indent="2159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cs typeface="Times New Roman" panose="02020603050405020304" pitchFamily="18" charset="0"/>
              </a:rPr>
              <a:t>Забуга Ю.Ю., </a:t>
            </a:r>
            <a:r>
              <a:rPr lang="ru-RU" sz="1400" b="1" dirty="0" err="1">
                <a:cs typeface="Times New Roman" panose="02020603050405020304" pitchFamily="18" charset="0"/>
              </a:rPr>
              <a:t>к</a:t>
            </a:r>
            <a:r>
              <a:rPr lang="ru-RU" sz="1400" b="1" i="1" dirty="0" err="1">
                <a:cs typeface="Times New Roman" panose="02020603050405020304" pitchFamily="18" charset="0"/>
              </a:rPr>
              <a:t>.ю.н</a:t>
            </a:r>
            <a:r>
              <a:rPr lang="ru-RU" sz="1400" b="1" i="1" dirty="0">
                <a:cs typeface="Times New Roman" panose="02020603050405020304" pitchFamily="18" charset="0"/>
              </a:rPr>
              <a:t>., ст. наук. </a:t>
            </a:r>
            <a:r>
              <a:rPr lang="ru-RU" sz="1400" b="1" i="1" dirty="0" err="1">
                <a:cs typeface="Times New Roman" panose="02020603050405020304" pitchFamily="18" charset="0"/>
              </a:rPr>
              <a:t>співробітник</a:t>
            </a:r>
            <a:r>
              <a:rPr lang="ru-RU" sz="1400" b="1" i="1" dirty="0">
                <a:cs typeface="Times New Roman" panose="02020603050405020304" pitchFamily="18" charset="0"/>
              </a:rPr>
              <a:t> </a:t>
            </a:r>
            <a:r>
              <a:rPr lang="uk-UA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лабораторії дослідження проблем національної безпеки у сфері громадського здоров'я НДІ вивчення проблем злочинності імені академіка В.В. </a:t>
            </a:r>
            <a:r>
              <a:rPr lang="uk-UA" sz="1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Сташиса</a:t>
            </a:r>
            <a:r>
              <a:rPr lang="uk-UA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НАПрН</a:t>
            </a:r>
            <a:r>
              <a:rPr lang="uk-UA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України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в документах,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відділом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</a:p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муніципалітету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sz="4400" dirty="0"/>
              <a:t>.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тел. +370 5 232 2222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тел. 112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тел. 1808,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нелитовського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 +370 66 01 1808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www.ligoniukasa.lrv.lt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3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МІГРАЦІЙНА ЛІНІЯ 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+370 5 271 7112 (І – І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7.30–16.30, V 7.30–15.15) www.migracija.lrv.lt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ПРОЖИВАННЯ +370 677 22 222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www.stipruskartu.lt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ЛІНІЯ ГУМАНІТАРНОЇ ДОПОМОГИ +370 684 98 688 (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3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Мирного неба над головою та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ногами!</a:t>
            </a:r>
          </a:p>
        </p:txBody>
      </p:sp>
    </p:spTree>
    <p:extLst>
      <p:ext uri="{BB962C8B-B14F-4D97-AF65-F5344CB8AC3E}">
        <p14:creationId xmlns:p14="http://schemas.microsoft.com/office/powerpoint/2010/main" val="254112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 населення </a:t>
            </a:r>
            <a:r>
              <a:rPr lang="ru-RU" sz="4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Литви</a:t>
            </a:r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2022 </a:t>
            </a:r>
            <a:r>
              <a:rPr lang="ru-RU" sz="4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 </a:t>
            </a:r>
            <a:r>
              <a:rPr lang="ru-RU" sz="4400" b="0" i="0" dirty="0">
                <a:solidFill>
                  <a:srgbClr val="E4FF07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2 790 472 особи</a:t>
            </a:r>
            <a:r>
              <a:rPr lang="ru-RU" sz="4400" b="0" i="0" dirty="0">
                <a:solidFill>
                  <a:srgbClr val="212529"/>
                </a:solidFill>
                <a:effectLst/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Офіційною валютою в Литві є </a:t>
            </a:r>
            <a:r>
              <a:rPr lang="ru-RU" sz="4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EUR).</a:t>
            </a:r>
            <a:endParaRPr lang="ru-RU" sz="4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мова – литовська мова</a:t>
            </a:r>
          </a:p>
          <a:p>
            <a:pPr algn="ctr"/>
            <a:endParaRPr lang="ru-RU" sz="4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 зареєстровано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біля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50 000 військових біженців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майже 20 000 з них – неповнолітні. </a:t>
            </a:r>
          </a:p>
          <a:p>
            <a:pPr algn="ctr"/>
            <a:r>
              <a:rPr lang="en-US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5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Литва як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країна-місцезнаходження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4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бар'єру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</a:t>
            </a:r>
            <a:r>
              <a:rPr lang="ru-RU" sz="4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тепле </a:t>
            </a:r>
            <a:r>
              <a:rPr lang="ru-RU" sz="4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4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9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139960" y="65314"/>
            <a:ext cx="11583612" cy="6792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Вашу особу (загранпаспорт, паспорт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проїзду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Литвою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Литві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моб. оператору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PYLDYK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тарифом на 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Безвізовий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біометричного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Литва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гуманітраних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2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177282" y="65314"/>
            <a:ext cx="11546290" cy="6792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НЕМАЄТЕ ДЕ ЖИТИ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Реєструйтеся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72 годин).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-Нед з 9:00 до 18:00: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Minties g. 3, Vilnius)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Каунас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Vytauto pr. 79, Kaunas)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Алітус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Pramonės g. 1B, Alytus)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9:00 до 18:00: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� Клайпеда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Paryžiaus Komunos g. 16A, Klaipėda)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Паневежис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Vienybės a. 38, Panevėžys)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Маріямпол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(Parko g. 9, Marijampolė) 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Шяуляй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Aušros al. 19, Šiauliai)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МАЄТЕ ДЕ ЖИТИ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Реєструйтеся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I–IV 7:30–16:30, V 7:30–15:15: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Minties g. 3, Vilnius 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Каунас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Vytauto pr. 79, Kaunas)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Клайпеда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Paryžiaus Komunos g. 16A)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Шяуляй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J.Jablonskio g. 16, Šiauliai)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Алітус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Pramonės g. 1B, Alytus)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Маріямпол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(Parko g. 9, Marijampolė)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Паневежис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Vienybės a. 38 Panevėžys)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Утена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Maironio g. 4 Utena)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8–17,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8–15.45)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Тельшяй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Žemaitės g., 34 Telšiai)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Таураге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Stoties g., 15 Tauragė)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Вісагінас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Veteranų g. 13)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8–17,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8–15.45)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65314"/>
            <a:ext cx="11014131" cy="6792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містимите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Ваш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ILTU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та 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</a:p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видадуть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ILTU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містиметься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тимчасовому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право:</a:t>
            </a:r>
          </a:p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продовольчою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/>
              <a:t>«</a:t>
            </a:r>
            <a:r>
              <a:rPr lang="en-US" sz="4400" dirty="0" err="1"/>
              <a:t>Maisto</a:t>
            </a:r>
            <a:r>
              <a:rPr lang="en-US" sz="4400" dirty="0"/>
              <a:t> </a:t>
            </a:r>
            <a:r>
              <a:rPr lang="en-US" sz="4400" dirty="0" err="1"/>
              <a:t>bankas</a:t>
            </a:r>
            <a:r>
              <a:rPr lang="en-US" sz="4400" dirty="0"/>
              <a:t>»</a:t>
            </a:r>
            <a:r>
              <a:rPr lang="ru-RU" sz="4400" dirty="0"/>
              <a:t> </a:t>
            </a:r>
            <a:r>
              <a:rPr lang="ru-RU" sz="4400" dirty="0" err="1"/>
              <a:t>надає</a:t>
            </a:r>
            <a:r>
              <a:rPr lang="ru-RU" sz="4400" dirty="0"/>
              <a:t> </a:t>
            </a:r>
            <a:r>
              <a:rPr lang="ru-RU" sz="4400" dirty="0" err="1"/>
              <a:t>подарункові</a:t>
            </a:r>
            <a:r>
              <a:rPr lang="ru-RU" sz="4400" dirty="0"/>
              <a:t> </a:t>
            </a:r>
            <a:r>
              <a:rPr lang="ru-RU" sz="4400" dirty="0" err="1"/>
              <a:t>картки</a:t>
            </a:r>
            <a:r>
              <a:rPr lang="ru-RU" sz="4400" dirty="0"/>
              <a:t> </a:t>
            </a:r>
            <a:r>
              <a:rPr lang="ru-RU" sz="4400" dirty="0" err="1"/>
              <a:t>із</a:t>
            </a:r>
            <a:r>
              <a:rPr lang="ru-RU" sz="4400" dirty="0"/>
              <a:t> сумою 115 </a:t>
            </a:r>
            <a:r>
              <a:rPr lang="ru-RU" sz="4400" dirty="0" err="1"/>
              <a:t>євро</a:t>
            </a:r>
            <a:r>
              <a:rPr lang="ru-RU" sz="4400" dirty="0"/>
              <a:t> в </a:t>
            </a:r>
            <a:r>
              <a:rPr lang="ru-RU" sz="4400" dirty="0" err="1"/>
              <a:t>різні</a:t>
            </a:r>
            <a:r>
              <a:rPr lang="ru-RU" sz="4400" dirty="0"/>
              <a:t> </a:t>
            </a:r>
            <a:r>
              <a:rPr lang="ru-RU" sz="4400" dirty="0" err="1"/>
              <a:t>мережі</a:t>
            </a:r>
            <a:r>
              <a:rPr lang="ru-RU" sz="4400" dirty="0"/>
              <a:t> </a:t>
            </a:r>
            <a:r>
              <a:rPr lang="ru-RU" sz="4400" dirty="0" err="1"/>
              <a:t>магазинів</a:t>
            </a:r>
            <a:endParaRPr lang="ru-RU" sz="4400" dirty="0"/>
          </a:p>
          <a:p>
            <a:pPr algn="ctr"/>
            <a:r>
              <a:rPr lang="ru-RU" sz="4400" dirty="0"/>
              <a:t>для </a:t>
            </a:r>
            <a:r>
              <a:rPr lang="ru-RU" sz="4400" dirty="0" err="1"/>
              <a:t>отримання</a:t>
            </a:r>
            <a:r>
              <a:rPr lang="en-US" sz="4400" dirty="0"/>
              <a:t> </a:t>
            </a:r>
            <a:r>
              <a:rPr lang="ru-RU" sz="4400" dirty="0" err="1"/>
              <a:t>більшої</a:t>
            </a:r>
            <a:r>
              <a:rPr lang="ru-RU" sz="4400" dirty="0"/>
              <a:t> </a:t>
            </a:r>
            <a:r>
              <a:rPr lang="ru-RU" sz="4400" dirty="0" err="1"/>
              <a:t>інформації</a:t>
            </a:r>
            <a:r>
              <a:rPr lang="ru-RU" sz="4400" dirty="0"/>
              <a:t>: </a:t>
            </a:r>
            <a:r>
              <a:rPr lang="en-US" sz="4400" dirty="0"/>
              <a:t>www.maistobankas.lt/ukraina/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5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177282"/>
            <a:ext cx="11014131" cy="6680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ILTU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дозволить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єдиноразову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252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https://paslaugos.vilnius.lt/service-list/vienkartines-pasalpos-skyrimas-asmenims-pasitraukusiems-is-Ukrainos-del-Rusijos-karines-agresijos?lang=uk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4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29827" cy="68579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609600"/>
            <a:ext cx="10603898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ru-RU" sz="4000" dirty="0"/>
              <a:t>Заголовок </a:t>
            </a:r>
            <a:r>
              <a:rPr lang="ru-RU" sz="4000" dirty="0" err="1"/>
              <a:t>Lorem</a:t>
            </a:r>
            <a:r>
              <a:rPr lang="ru-RU" sz="4000" dirty="0"/>
              <a:t> </a:t>
            </a:r>
            <a:r>
              <a:rPr lang="ru-RU" sz="4000" dirty="0" err="1"/>
              <a:t>Ipsum</a:t>
            </a:r>
            <a:r>
              <a:rPr lang="ru-RU" sz="4000" dirty="0"/>
              <a:t>	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36900" lvl="0" indent="0" rtl="0">
              <a:buNone/>
            </a:pPr>
            <a:r>
              <a:rPr lang="ru-RU" sz="2400" dirty="0" err="1"/>
              <a:t>Dolor</a:t>
            </a:r>
            <a:r>
              <a:rPr lang="ru-RU" sz="2400" dirty="0"/>
              <a:t> </a:t>
            </a:r>
            <a:r>
              <a:rPr lang="ru-RU" sz="2400" dirty="0" err="1"/>
              <a:t>Sit</a:t>
            </a:r>
            <a:r>
              <a:rPr lang="ru-RU" sz="2400" dirty="0"/>
              <a:t> </a:t>
            </a:r>
            <a:r>
              <a:rPr lang="ru-RU" sz="2400" dirty="0" err="1"/>
              <a:t>Amet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Consectetuer</a:t>
            </a:r>
            <a:r>
              <a:rPr lang="ru-RU" sz="2400" dirty="0"/>
              <a:t> </a:t>
            </a:r>
            <a:r>
              <a:rPr lang="ru-RU" sz="2400" dirty="0" err="1"/>
              <a:t>Elit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Nunc</a:t>
            </a:r>
            <a:r>
              <a:rPr lang="ru-RU" sz="2400" dirty="0"/>
              <a:t> </a:t>
            </a:r>
            <a:r>
              <a:rPr lang="ru-RU" sz="2400" dirty="0" err="1"/>
              <a:t>Viverra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Pellentesque</a:t>
            </a:r>
            <a:r>
              <a:rPr lang="ru-RU" sz="2400" dirty="0"/>
              <a:t> </a:t>
            </a:r>
            <a:r>
              <a:rPr lang="ru-RU" sz="2400" dirty="0" err="1"/>
              <a:t>Habitant</a:t>
            </a:r>
            <a:endParaRPr lang="ru-RU" sz="2400" dirty="0"/>
          </a:p>
          <a:p>
            <a:pPr marL="36900" lvl="0" indent="0" rtl="0">
              <a:buNone/>
            </a:pPr>
            <a:r>
              <a:rPr lang="ru-RU" sz="2400" dirty="0" err="1"/>
              <a:t>Lorem</a:t>
            </a:r>
            <a:r>
              <a:rPr lang="ru-RU" sz="2400" dirty="0"/>
              <a:t> </a:t>
            </a:r>
            <a:r>
              <a:rPr lang="ru-RU" sz="2400" dirty="0" err="1"/>
              <a:t>Ipsum</a:t>
            </a:r>
            <a:endParaRPr lang="ru-RU" sz="2400" dirty="0"/>
          </a:p>
          <a:p>
            <a:pPr rtl="0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B34457-F4E2-16DC-B4B9-AC3403EEF34B}"/>
              </a:ext>
            </a:extLst>
          </p:cNvPr>
          <p:cNvSpPr/>
          <p:nvPr/>
        </p:nvSpPr>
        <p:spPr>
          <a:xfrm>
            <a:off x="709440" y="447860"/>
            <a:ext cx="11014131" cy="6410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ILTU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в документах,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Вашу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дозволить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російськомовний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дітсадочок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школу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муніципалітету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Литві: www.studyin.lt</a:t>
            </a:r>
          </a:p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отримавши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ринку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67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1_TF55705232.potx" id="{C98A10B3-D14C-4FE8-A340-4D708DD4B997}" vid="{AFA89DFD-EE24-4CEA-9681-B0785EAC41E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{42087E0A-42CB-47B2-B96F-C3EF7592AF2D}tf55705232_win32</Template>
  <TotalTime>801</TotalTime>
  <Words>1050</Words>
  <Application>Microsoft Office PowerPoint</Application>
  <PresentationFormat>Широкоэкранный</PresentationFormat>
  <Paragraphs>146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Goudy Old Style</vt:lpstr>
      <vt:lpstr>Times New Roman</vt:lpstr>
      <vt:lpstr>Wingdings 2</vt:lpstr>
      <vt:lpstr>СланецVTI</vt:lpstr>
      <vt:lpstr>Права біженців від війни з України за законодавством Литовської Респбуліки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  <vt:lpstr>Заголовок Lorem Ipsum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біженців від війни з України за законодавством Літовської Респбуліки</dc:title>
  <dc:creator>Юлия Забуга</dc:creator>
  <cp:lastModifiedBy>Юлия Забуга</cp:lastModifiedBy>
  <cp:revision>1</cp:revision>
  <dcterms:created xsi:type="dcterms:W3CDTF">2022-05-03T23:07:59Z</dcterms:created>
  <dcterms:modified xsi:type="dcterms:W3CDTF">2022-05-04T12:42:51Z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